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4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64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70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19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21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30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74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84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2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57F90D-4764-4041-89C1-ED1D5D00C163}" type="datetimeFigureOut">
              <a:rPr lang="da-DK" smtClean="0"/>
              <a:t>11-09-2020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98EF9C-F46A-4CBB-9531-8328BA14CD4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2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0531A7-C5FC-41BE-9900-BB74A9EA8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samfundsmediciner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check-point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læge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beretning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fronten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beredskabet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foråret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2020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5803BBC-72CC-4CC4-A666-A8CE93ADDAA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300" cap="all" spc="2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1300" b="1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Temadag i STPS om sikkerhed for patienter og personale under covid 19</a:t>
            </a:r>
          </a:p>
          <a:p>
            <a:pPr marL="0" indent="0">
              <a:buNone/>
            </a:pPr>
            <a:r>
              <a:rPr lang="en-US" sz="13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Louise Lauridsen, 1. reservelæge, Region Hovedstaden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Billede 5" descr="Et billede, der indeholder vindue, værelse, seng, kvinde&#10;&#10;Automatisk genereret beskrivelse">
            <a:extLst>
              <a:ext uri="{FF2B5EF4-FFF2-40B4-BE49-F238E27FC236}">
                <a16:creationId xmlns:a16="http://schemas.microsoft.com/office/drawing/2014/main" id="{7786615A-260C-4794-8D69-7438E0138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2166" y="810296"/>
            <a:ext cx="6345045" cy="47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20A2D63-0D7E-4B4F-A9F2-F9852CC72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6A4E53B-937C-4A41-886E-0E12FC9A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071C5C-3C5D-4B50-B852-1E53DB19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Bispebjerg</a:t>
            </a:r>
            <a:r>
              <a:rPr lang="en-US" sz="4400" dirty="0">
                <a:solidFill>
                  <a:srgbClr val="FFFFFF"/>
                </a:solidFill>
              </a:rPr>
              <a:t> Hospital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C4AFC42-E333-4873-8029-5F670A05D8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Billede 5" descr="Et billede, der indeholder vindue, indendørs, bygning, gulv&#10;&#10;Automatisk genereret beskrivelse">
            <a:extLst>
              <a:ext uri="{FF2B5EF4-FFF2-40B4-BE49-F238E27FC236}">
                <a16:creationId xmlns:a16="http://schemas.microsoft.com/office/drawing/2014/main" id="{D2594BE4-0A41-485F-8FCC-A59E5475ED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16888" b="-4"/>
          <a:stretch/>
        </p:blipFill>
        <p:spPr>
          <a:xfrm>
            <a:off x="4965290" y="321732"/>
            <a:ext cx="3645088" cy="3674848"/>
          </a:xfrm>
          <a:prstGeom prst="rect">
            <a:avLst/>
          </a:prstGeom>
        </p:spPr>
      </p:pic>
      <p:sp>
        <p:nvSpPr>
          <p:cNvPr id="106" name="Rectangle 84">
            <a:extLst>
              <a:ext uri="{FF2B5EF4-FFF2-40B4-BE49-F238E27FC236}">
                <a16:creationId xmlns:a16="http://schemas.microsoft.com/office/drawing/2014/main" id="{7D4F7319-24E1-4DA3-8865-13E84F3C2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534" y="321732"/>
            <a:ext cx="3088456" cy="2108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7" descr="Et billede, der indeholder indendørs, sidder, bord, værelse&#10;&#10;Automatisk genereret beskrivelse">
            <a:extLst>
              <a:ext uri="{FF2B5EF4-FFF2-40B4-BE49-F238E27FC236}">
                <a16:creationId xmlns:a16="http://schemas.microsoft.com/office/drawing/2014/main" id="{E72C2565-756B-46D9-9492-1210BCC30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5" b="1"/>
          <a:stretch/>
        </p:blipFill>
        <p:spPr>
          <a:xfrm rot="5400000">
            <a:off x="9268661" y="-168395"/>
            <a:ext cx="2108201" cy="3088456"/>
          </a:xfrm>
          <a:prstGeom prst="rect">
            <a:avLst/>
          </a:prstGeom>
        </p:spPr>
      </p:pic>
      <p:sp>
        <p:nvSpPr>
          <p:cNvPr id="107" name="Rectangle 86">
            <a:extLst>
              <a:ext uri="{FF2B5EF4-FFF2-40B4-BE49-F238E27FC236}">
                <a16:creationId xmlns:a16="http://schemas.microsoft.com/office/drawing/2014/main" id="{677E6F63-A90A-46ED-8EDD-86C8FFE6AE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5290" y="4157448"/>
            <a:ext cx="3654966" cy="23026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Billede 9" descr="Et billede, der indeholder indendørs, køkken, vindue, bord&#10;&#10;Automatisk genereret beskrivelse">
            <a:extLst>
              <a:ext uri="{FF2B5EF4-FFF2-40B4-BE49-F238E27FC236}">
                <a16:creationId xmlns:a16="http://schemas.microsoft.com/office/drawing/2014/main" id="{C0056603-FA56-489D-97A4-8894A9E51F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1" b="1"/>
          <a:stretch/>
        </p:blipFill>
        <p:spPr>
          <a:xfrm rot="5400000">
            <a:off x="8409752" y="2969458"/>
            <a:ext cx="3835895" cy="3078579"/>
          </a:xfrm>
          <a:prstGeom prst="rect">
            <a:avLst/>
          </a:prstGeom>
        </p:spPr>
      </p:pic>
      <p:pic>
        <p:nvPicPr>
          <p:cNvPr id="4" name="Billede 3" descr="Et billede, der indeholder udendørs, bygning, vej, bil&#10;&#10;Automatisk genereret beskrivelse">
            <a:extLst>
              <a:ext uri="{FF2B5EF4-FFF2-40B4-BE49-F238E27FC236}">
                <a16:creationId xmlns:a16="http://schemas.microsoft.com/office/drawing/2014/main" id="{B37C7C7B-66D3-471F-9202-DA6CCCCB4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r="-5" b="3761"/>
          <a:stretch/>
        </p:blipFill>
        <p:spPr>
          <a:xfrm>
            <a:off x="4965290" y="4157448"/>
            <a:ext cx="3654966" cy="23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7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31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4" name="Rectangle 33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5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38EA83-8F21-4FBC-B84E-DFD78A12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Fokus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på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kliniske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kompetencer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648E73B-D9C8-470E-881C-A1EE6E82C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r="47850" b="1"/>
          <a:stretch/>
        </p:blipFill>
        <p:spPr>
          <a:xfrm rot="5400000">
            <a:off x="5827681" y="-1605011"/>
            <a:ext cx="4744804" cy="79775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FDB1BA6-1DE2-41AC-9725-5C2E63164C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6"/>
          <a:stretch/>
        </p:blipFill>
        <p:spPr>
          <a:xfrm rot="5400000">
            <a:off x="-347085" y="356939"/>
            <a:ext cx="4747788" cy="4053618"/>
          </a:xfrm>
          <a:prstGeom prst="rect">
            <a:avLst/>
          </a:prstGeom>
        </p:spPr>
      </p:pic>
      <p:sp>
        <p:nvSpPr>
          <p:cNvPr id="56" name="Rectangle 37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694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1BC68-C69B-457A-8002-781EF595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9585"/>
            <a:ext cx="10058400" cy="1450757"/>
          </a:xfrm>
        </p:spPr>
        <p:txBody>
          <a:bodyPr>
            <a:normAutofit/>
          </a:bodyPr>
          <a:lstStyle/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6F0F48E-FC95-4935-8199-C2D361B03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407" y="1984279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3000" dirty="0"/>
              <a:t> Vi har omstillingsparate og robuste medarbejdere der mestrer samarbejde - pas på dem!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3000" dirty="0"/>
              <a:t> Vi har behov for et fælles og tydeligt mål, det øger arbejdsglæden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3000" dirty="0"/>
              <a:t> Og husk </a:t>
            </a:r>
            <a:r>
              <a:rPr lang="da-DK" sz="3000" dirty="0" err="1"/>
              <a:t>differentialdiagnostikken</a:t>
            </a:r>
            <a:r>
              <a:rPr lang="da-DK" sz="3000" dirty="0"/>
              <a:t>…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1E191C5-5FB4-4D88-9808-05717E40026B}"/>
              </a:ext>
            </a:extLst>
          </p:cNvPr>
          <p:cNvSpPr txBox="1"/>
          <p:nvPr/>
        </p:nvSpPr>
        <p:spPr>
          <a:xfrm>
            <a:off x="1037243" y="720482"/>
            <a:ext cx="3358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/>
              <a:t>REFLEKSIONER </a:t>
            </a:r>
          </a:p>
        </p:txBody>
      </p:sp>
    </p:spTree>
    <p:extLst>
      <p:ext uri="{BB962C8B-B14F-4D97-AF65-F5344CB8AC3E}">
        <p14:creationId xmlns:p14="http://schemas.microsoft.com/office/powerpoint/2010/main" val="12878988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">
  <a:themeElements>
    <a:clrScheme name="Retrospekti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78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Retrospektiv</vt:lpstr>
      <vt:lpstr>Fra samfundsmediciner til check-point læge - beretning fra fronten i beredskabet i foråret 2020</vt:lpstr>
      <vt:lpstr>Bispebjerg Hospital</vt:lpstr>
      <vt:lpstr>Fokus på kliniske kompetencer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 socialmediciner til check-point læge - en beretning fra fronten i beredskabet i foråret 2020</dc:title>
  <dc:creator>Louise Lauridsen</dc:creator>
  <cp:lastModifiedBy>Janet Johannessen</cp:lastModifiedBy>
  <cp:revision>6</cp:revision>
  <dcterms:created xsi:type="dcterms:W3CDTF">2020-09-10T18:58:00Z</dcterms:created>
  <dcterms:modified xsi:type="dcterms:W3CDTF">2020-09-11T06:27:37Z</dcterms:modified>
</cp:coreProperties>
</file>